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3" r:id="rId2"/>
  </p:sldMasterIdLst>
  <p:notesMasterIdLst>
    <p:notesMasterId r:id="rId10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8" autoAdjust="0"/>
    <p:restoredTop sz="94812"/>
  </p:normalViewPr>
  <p:slideViewPr>
    <p:cSldViewPr snapToGrid="0" snapToObjects="1">
      <p:cViewPr varScale="1">
        <p:scale>
          <a:sx n="73" d="100"/>
          <a:sy n="73" d="100"/>
        </p:scale>
        <p:origin x="14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745806-8A8D-004A-9517-3571BA058F6F}" type="datetimeFigureOut">
              <a:rPr lang="de-DE" smtClean="0"/>
              <a:t>18.12.2025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4BD495-96D6-E14D-87D5-FAC35163E3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9870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4F121853-7C04-5916-1A26-A4130C1B29C0}"/>
              </a:ext>
            </a:extLst>
          </p:cNvPr>
          <p:cNvSpPr txBox="1"/>
          <p:nvPr userDrawn="1"/>
        </p:nvSpPr>
        <p:spPr>
          <a:xfrm>
            <a:off x="7794057" y="7126599"/>
            <a:ext cx="2601227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500" b="1" spc="70" dirty="0">
                <a:solidFill>
                  <a:srgbClr val="D0D842"/>
                </a:solidFill>
                <a:latin typeface="Century Gothic" panose="020B0502020202020204" pitchFamily="34" charset="0"/>
              </a:rPr>
              <a:t>Vielfalt bewegt Bremen</a:t>
            </a:r>
            <a:endParaRPr lang="de-DE" sz="1500" spc="70" dirty="0">
              <a:solidFill>
                <a:srgbClr val="D0D84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214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3D0D849D-37F1-2A57-1A40-07FFD3961A41}"/>
              </a:ext>
            </a:extLst>
          </p:cNvPr>
          <p:cNvSpPr txBox="1"/>
          <p:nvPr userDrawn="1"/>
        </p:nvSpPr>
        <p:spPr>
          <a:xfrm>
            <a:off x="7794057" y="7126599"/>
            <a:ext cx="2601227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500" b="1" spc="70" dirty="0">
                <a:solidFill>
                  <a:srgbClr val="D0D842"/>
                </a:solidFill>
                <a:latin typeface="Century Gothic" panose="020B0502020202020204" pitchFamily="34" charset="0"/>
              </a:rPr>
              <a:t>Vielfalt bewegt Bremen</a:t>
            </a:r>
            <a:endParaRPr lang="de-DE" sz="1500" spc="70" dirty="0">
              <a:solidFill>
                <a:srgbClr val="D0D84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831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>
            <a:extLst>
              <a:ext uri="{FF2B5EF4-FFF2-40B4-BE49-F238E27FC236}">
                <a16:creationId xmlns:a16="http://schemas.microsoft.com/office/drawing/2014/main" id="{0DA8D851-AD8A-6712-0744-71270E03FE7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80" y="0"/>
            <a:ext cx="10689852" cy="755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025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3EE1CF38-1973-18FF-344D-2F8CEBB31E1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80" y="0"/>
            <a:ext cx="10689852" cy="755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947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olizei.bremen.de/service/besondere-kontrollorte-6036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olizei.bremen.de/service/polizeibeauftragte-60367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feld 15">
            <a:extLst>
              <a:ext uri="{FF2B5EF4-FFF2-40B4-BE49-F238E27FC236}">
                <a16:creationId xmlns:a16="http://schemas.microsoft.com/office/drawing/2014/main" id="{102D5EBA-A396-4122-867D-FF5C204A5446}"/>
              </a:ext>
            </a:extLst>
          </p:cNvPr>
          <p:cNvSpPr txBox="1"/>
          <p:nvPr/>
        </p:nvSpPr>
        <p:spPr>
          <a:xfrm>
            <a:off x="202324" y="1413642"/>
            <a:ext cx="534451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3200" b="1" i="0" u="none" strike="noStrike" baseline="0" dirty="0">
                <a:latin typeface="Kief-Montaser-Regular"/>
              </a:rPr>
              <a:t>Schon wieder – ohne Grund –</a:t>
            </a:r>
          </a:p>
          <a:p>
            <a:pPr algn="l"/>
            <a:r>
              <a:rPr lang="de-DE" sz="3200" b="1" i="0" u="none" strike="noStrike" baseline="0" dirty="0">
                <a:latin typeface="Kief-Montaser-Regular"/>
              </a:rPr>
              <a:t>von der Polizei kontrolliert?</a:t>
            </a:r>
            <a:endParaRPr lang="de-DE" sz="3200" b="1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E4894786-A602-4945-B001-AA36E4F7D31F}"/>
              </a:ext>
            </a:extLst>
          </p:cNvPr>
          <p:cNvSpPr txBox="1"/>
          <p:nvPr/>
        </p:nvSpPr>
        <p:spPr>
          <a:xfrm>
            <a:off x="202324" y="4530206"/>
            <a:ext cx="771196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3200" b="1" i="0" u="none" strike="noStrike" baseline="0" dirty="0">
                <a:latin typeface="Kief-Montaser-Regular"/>
              </a:rPr>
              <a:t>Du hast das Recht</a:t>
            </a:r>
            <a:r>
              <a:rPr lang="de-DE" sz="3200" b="1" i="0" u="none" strike="noStrike" baseline="0">
                <a:latin typeface="Kief-Montaser-Regular"/>
              </a:rPr>
              <a:t>, Dir </a:t>
            </a:r>
            <a:r>
              <a:rPr lang="de-DE" sz="3200" b="1" i="0" u="none" strike="noStrike" baseline="0" dirty="0">
                <a:latin typeface="Kief-Montaser-Regular"/>
              </a:rPr>
              <a:t>eine</a:t>
            </a:r>
          </a:p>
          <a:p>
            <a:pPr algn="l"/>
            <a:r>
              <a:rPr lang="de-DE" sz="3200" b="1" i="0" u="none" strike="noStrike" baseline="0" dirty="0">
                <a:latin typeface="Kief-Montaser-Regular"/>
              </a:rPr>
              <a:t>Kontrollbescheinigung ausstellen zu lassen!</a:t>
            </a:r>
            <a:endParaRPr lang="de-DE" sz="3200" b="1" dirty="0"/>
          </a:p>
        </p:txBody>
      </p:sp>
    </p:spTree>
    <p:extLst>
      <p:ext uri="{BB962C8B-B14F-4D97-AF65-F5344CB8AC3E}">
        <p14:creationId xmlns:p14="http://schemas.microsoft.com/office/powerpoint/2010/main" val="3563026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>
            <a:extLst>
              <a:ext uri="{FF2B5EF4-FFF2-40B4-BE49-F238E27FC236}">
                <a16:creationId xmlns:a16="http://schemas.microsoft.com/office/drawing/2014/main" id="{78BAC230-7F2F-47E6-B5B3-E342FD9D3E72}"/>
              </a:ext>
            </a:extLst>
          </p:cNvPr>
          <p:cNvSpPr txBox="1"/>
          <p:nvPr/>
        </p:nvSpPr>
        <p:spPr>
          <a:xfrm>
            <a:off x="340001" y="1778002"/>
            <a:ext cx="102361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Wusstest Du, dass es in Bremen besondere Kontrollorte gibt?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Besondere Kontrollorte sind Orte, bzw. Zonen, in denen die Polizei, ohne dass im Einzelfall eine bestehende Gefahr vorliegt, Personenkontrollen durchführen darf. 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Die Polizei legt Kontrollorte fest, wenn sie eine erhöhte Anzahl von Straftaten dort feststellt oder annimmt. 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Der Hauptbahnhof ist z.B. eine dieser Zonen, aber auch in anderen Stadtteilen gibt es solche besonderen Kontrollorte. 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Woher weißt Du, wo solche besonderen Kontrollorte sind?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Die Polizei gibt diese auf ihrer Homepage bekannt und aktualisiert diese ständig: 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hlinkClick r:id="rId2"/>
              </a:rPr>
              <a:t>Besondere Kontrollorte - Polizei Bremen </a:t>
            </a:r>
            <a:r>
              <a:rPr lang="de-DE" dirty="0" err="1">
                <a:hlinkClick r:id="rId2"/>
              </a:rPr>
              <a:t>Bremen</a:t>
            </a:r>
            <a:r>
              <a:rPr lang="de-DE" dirty="0">
                <a:hlinkClick r:id="rId2"/>
              </a:rPr>
              <a:t>. Aber sicher!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579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D7A90CFC-0E4F-444F-9782-43A3D6B2DC45}"/>
              </a:ext>
            </a:extLst>
          </p:cNvPr>
          <p:cNvSpPr txBox="1"/>
          <p:nvPr/>
        </p:nvSpPr>
        <p:spPr>
          <a:xfrm>
            <a:off x="573392" y="1933177"/>
            <a:ext cx="883804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Was darf die Polizei an diesen besonderen Kontrollorten?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Ausweiskontrolle: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Hierfür kann sie die angehaltenen Personen auffordern, sich auszuweisen und ihre Papiere zu zeigen.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Identität feststellen: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Wenn sich die kontrollierte Person nicht ausweisen kann, können die Polizist*innen sie mit auf die Wache nehmen, um die Identität festzustellen. Dabei handelt es sich nicht um eine Festnahme.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Durchsuchung der Person: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Sowohl die Kleidung der Person, als auch bei sich getragene Taschen und Rucksäcke können bei einer Kontrolle durchsucht werden.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Gegenstände beschlagnahmen: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Wenn die Polizei Gegenstände findet, die sie als gefährlich einstuft, kann sie diese Sachen beschlagnahmen.</a:t>
            </a:r>
          </a:p>
          <a:p>
            <a:pPr marL="342900" indent="-342900">
              <a:buFont typeface="+mj-lt"/>
              <a:buAutoNum type="arabicPeriod"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CF66D62F-E555-436F-BA03-FAE7FAE3A85B}"/>
              </a:ext>
            </a:extLst>
          </p:cNvPr>
          <p:cNvGrpSpPr/>
          <p:nvPr/>
        </p:nvGrpSpPr>
        <p:grpSpPr>
          <a:xfrm>
            <a:off x="7751141" y="5086274"/>
            <a:ext cx="2801244" cy="1843323"/>
            <a:chOff x="7751141" y="5086274"/>
            <a:chExt cx="2801244" cy="1843323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A829BA67-8957-4273-A49C-2659440445F2}"/>
                </a:ext>
              </a:extLst>
            </p:cNvPr>
            <p:cNvSpPr/>
            <p:nvPr/>
          </p:nvSpPr>
          <p:spPr>
            <a:xfrm>
              <a:off x="7751141" y="5086274"/>
              <a:ext cx="2367280" cy="175432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1BF43612-7A37-41F7-9BFE-787A125ED7E7}"/>
                </a:ext>
              </a:extLst>
            </p:cNvPr>
            <p:cNvSpPr txBox="1"/>
            <p:nvPr/>
          </p:nvSpPr>
          <p:spPr>
            <a:xfrm>
              <a:off x="7835223" y="5175271"/>
              <a:ext cx="2717162" cy="17543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de-DE" dirty="0"/>
                <a:t>1. Ausweiskontrolle</a:t>
              </a:r>
            </a:p>
            <a:p>
              <a:r>
                <a:rPr lang="de-DE" dirty="0"/>
                <a:t>2. Identität feststellen</a:t>
              </a:r>
            </a:p>
            <a:p>
              <a:r>
                <a:rPr lang="de-DE" dirty="0"/>
                <a:t>3. Durchsuchung der Person</a:t>
              </a:r>
            </a:p>
            <a:p>
              <a:r>
                <a:rPr lang="de-DE" dirty="0"/>
                <a:t>4. Gegenstände beschlagnahmen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56390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2569A804-5856-4C33-99E8-55A29C289659}"/>
              </a:ext>
            </a:extLst>
          </p:cNvPr>
          <p:cNvSpPr txBox="1"/>
          <p:nvPr/>
        </p:nvSpPr>
        <p:spPr>
          <a:xfrm>
            <a:off x="153834" y="1122856"/>
            <a:ext cx="10367021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Was kannst Du tun, wenn Du kontrolliert wirst?</a:t>
            </a:r>
          </a:p>
          <a:p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Grund: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Frag nach dem Grund und der rechtlichen Grundlage für die Kontrolle.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Durchsuchung: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kannst verlangen nur von Personen durchsucht zu werden, die das gleiche Geschlecht haben wie Du.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Dienstausweis: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Frag nach dem Dienstausweis und der Dienstnummer der Polizist*innen. Merk Dir den Namen oder lass Dir den Namen und das Revier aufschreiben.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Auskunftspflicht: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musst nur folgende Angaben machen: Name, Geburtsdatum, Geburtsort, Meldeadresse und Staatsangehörigkeit. Du kannst jede weitere Aussage verweigern und das darf Dir nicht negativ ausgelegt werden. 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Nichts unterschreiben: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musst nichts unterschreiben – auf gar keinen Fall eine Widerspruchsverzichtserklärung.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Unterstützung: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Bei Festnahme kannst Du einen Anwalt, eine professionelle Übersetzung oder den Kontakt zu einer Vertrauensperson fordern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Widerspruch: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kannst der Maßnahme widersprechen und verlangen, dass Dein Widerspruch protokolliert wird.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Nix bezahlen: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musst keine Barzahlungen tätigen.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Kontrollbescheinigung: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Wenn Du an einem besonderen Kontrollort, von der Polizei angehalten und kontrolliert wirst, kannst Du von den Polizist*innen eine Kontrollbescheinigung verlangen. Mit der Kontrollquittung kannst Du Deine Erfahrung nachweisen und sichtbar machen. </a:t>
            </a:r>
          </a:p>
          <a:p>
            <a:pPr marL="342900" indent="-342900">
              <a:buFont typeface="+mj-lt"/>
              <a:buAutoNum type="arabicPeriod"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926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2CA273DE-B92F-4F7B-811B-ECC11F835F6C}"/>
              </a:ext>
            </a:extLst>
          </p:cNvPr>
          <p:cNvSpPr txBox="1"/>
          <p:nvPr/>
        </p:nvSpPr>
        <p:spPr>
          <a:xfrm>
            <a:off x="269863" y="1283998"/>
            <a:ext cx="734882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Was steht auf einer Kontrollbescheinigung und wofür ist sie gut?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Name der kontrollierten Person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Uhrzeit und Ort der Kontrolle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Name(n) oder Dienstnummern der Polizist*innen, 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   die die Kontrolle durchgeführt haben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Grund oder Gründe der Kontrolle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(Ergebnis der Kontrolle)?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FD34012-C3E1-4D4C-94CF-07CE880F93F7}"/>
              </a:ext>
            </a:extLst>
          </p:cNvPr>
          <p:cNvSpPr txBox="1"/>
          <p:nvPr/>
        </p:nvSpPr>
        <p:spPr>
          <a:xfrm>
            <a:off x="269863" y="4210707"/>
            <a:ext cx="5594910" cy="2862322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Warum ist es sinnvoll nach einer Kontrollbescheinigung zu fragen?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Sie hilft Dir, </a:t>
            </a:r>
            <a:r>
              <a:rPr lang="de-DE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Deine Erfahrung</a:t>
            </a:r>
            <a:r>
              <a:rPr lang="de-DE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nachzuweisen und sichtbar zu machen. </a:t>
            </a:r>
          </a:p>
          <a:p>
            <a:r>
              <a:rPr lang="de-DE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Vor allem falls Du Dich hinterher beschweren möchtest, ist es wichtig, dass Du einen Beleg für die Kontrolle und Informationen über den Grund und die kontrollierende Person hast. </a:t>
            </a:r>
            <a:endParaRPr lang="de-D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33736338-9159-4578-8D99-1C1F6523D1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6801" y="846362"/>
            <a:ext cx="1429328" cy="6203282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5C97B670-BEDA-4340-8517-7F16BF9EE4B6}"/>
              </a:ext>
            </a:extLst>
          </p:cNvPr>
          <p:cNvSpPr/>
          <p:nvPr/>
        </p:nvSpPr>
        <p:spPr>
          <a:xfrm>
            <a:off x="8246801" y="846362"/>
            <a:ext cx="1429328" cy="620328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8225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9723C73B-6943-493B-BC47-065636D2972B}"/>
              </a:ext>
            </a:extLst>
          </p:cNvPr>
          <p:cNvSpPr txBox="1"/>
          <p:nvPr/>
        </p:nvSpPr>
        <p:spPr>
          <a:xfrm>
            <a:off x="131286" y="819368"/>
            <a:ext cx="1042924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Wie solltest Du Dich bei einer Kontrolle verhalten? </a:t>
            </a:r>
            <a:b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Was solltest Du nicht tun?</a:t>
            </a:r>
          </a:p>
          <a:p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solltest dich bei einer Kontrolle ruhig verhalten und schnelle und plötzliche Bewegungen vermeiden.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Erinnere Dich daran, dass Du keine Auskunft, die über die Feststellung der Personalien hinausgeht erteilen musst.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solltest bei der Feststellung der Personalien mit den Beamten kooperieren.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kannst am Ende der Kontrolle eine Kontrollbescheinigung verlangen und im Nachgang, wenn nötig, Unterstützung suchen.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Hier findest Du Unterstützung, wenn Du Dich beschweren möchtest: Polizeibeauftragte, Soliport, Beschwerdemanagement der Polizei Bremen. 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Links: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soliport.de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https://www.polizei.bremen.de/service/polizeibeauftragte-60367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de-D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www.polizei.bremen.de</a:t>
            </a:r>
            <a:r>
              <a:rPr lang="de-D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de-D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service</a:t>
            </a:r>
            <a:r>
              <a:rPr lang="de-D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/kontakt-2883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608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C8BABE03-D76C-4F31-A488-E8720B73726B}"/>
              </a:ext>
            </a:extLst>
          </p:cNvPr>
          <p:cNvSpPr txBox="1"/>
          <p:nvPr/>
        </p:nvSpPr>
        <p:spPr>
          <a:xfrm>
            <a:off x="345281" y="1763103"/>
            <a:ext cx="1000125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Was kannst Du nach einer Kontrolle tun?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kannst nach der Kontrolle ein Gedächtnisprotokoll anfertigen und auch Zeug*innen bitten, ihre Eindrücke festzuhalten.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Führe Gespräche mit Vertrauenspersonen. Von der Polizei kontrolliert zu werden, kann belastend sein, Gespräche mit Freund*innen oder Familienmitgliedern können entlasten. Oder hole Dir professionelle Unterstützung.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Sollte die Polizei Gewalt angewendet haben, solltest du frühzeitig zu einer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Ärzt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*in gehen und  sichtbare Verletzungen fotografieren. Lass Dir ein ärztliches Attest ausstellen.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kannst gegen die Kontrolle Beschwerde einlegen. Du kannst Dich an die Polizeibeauftragte des Landes Bremen wenden. Sie ist unabhängig und kann auch Beschwerden entgegen nehmen.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kannst dir juristischen Beistand suchen und wenn nötig eine Strafanzeige stellen.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258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500" dirty="0" smtClean="0">
            <a:latin typeface="Century Gothic" panose="020B0502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842</Words>
  <Application>Microsoft Office PowerPoint</Application>
  <PresentationFormat>Benutzerdefiniert</PresentationFormat>
  <Paragraphs>68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Kief-Montaser-Regular</vt:lpstr>
      <vt:lpstr>Office</vt:lpstr>
      <vt:lpstr>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Fabian Boje</dc:creator>
  <cp:lastModifiedBy>Mbaruk, Aretta</cp:lastModifiedBy>
  <cp:revision>16</cp:revision>
  <dcterms:created xsi:type="dcterms:W3CDTF">2022-02-07T15:26:08Z</dcterms:created>
  <dcterms:modified xsi:type="dcterms:W3CDTF">2025-12-18T12:28:20Z</dcterms:modified>
</cp:coreProperties>
</file>